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79" r:id="rId8"/>
    <p:sldId id="263" r:id="rId9"/>
    <p:sldId id="264" r:id="rId10"/>
    <p:sldId id="265" r:id="rId11"/>
    <p:sldId id="267" r:id="rId12"/>
    <p:sldId id="269" r:id="rId13"/>
    <p:sldId id="276" r:id="rId14"/>
    <p:sldId id="271" r:id="rId15"/>
    <p:sldId id="272" r:id="rId16"/>
    <p:sldId id="273" r:id="rId17"/>
    <p:sldId id="277" r:id="rId18"/>
    <p:sldId id="280" r:id="rId19"/>
    <p:sldId id="274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7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tangolo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ttangolo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5B619-401E-4544-B86A-235EFE3D755C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28657B-BD38-460A-B5DE-3A5F2308C9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2B7A-3F09-48A4-8BFA-7780351B8CC9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6F29-E825-4F05-A3BD-62BC3AB864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0F18-C55D-4AFA-BBEC-6C26AE1B7283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3A24-057B-4670-BC21-6396977112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6061-6B87-4E9C-8AF3-F1AACF146278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D167-4591-41BD-8B85-8FE951375F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igura a mano libera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igura a mano libera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igura a mano libera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tangolo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ttangolo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ttangolo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ttangolo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ttangolo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ttangolo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4BB833-337E-4373-9380-8186B817105B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55AE64-D088-4F43-ACEE-79C09AD7B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FDEF6A-ACA9-4F64-A188-6EA6B03067ED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A21F2A-E7F2-4C18-A4BA-44F77FF3C9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ttangolo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ttangolo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ttangolo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ttangolo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A1D43-4813-45C7-ACE5-ABFD792E3724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4435A7-7034-4BFF-B8C9-4F6789B002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0A4D-35F3-4287-A9C9-3D827DE4FF9C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CF61-81DF-4E20-8016-619EE9D9EB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3F9E76-1B58-4231-AE1D-4A9910611556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0E5471-B7CF-499D-9447-F444747277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407F-15ED-4DD9-8B19-7B5A26398A07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BD90-D545-4BC9-B716-D4C2608D18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ttore 1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ttore 1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ttore 1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ttore 1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6F817E-164D-45B0-B915-701F1EED3B8F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F978D6-4B7D-428E-A344-36DF4BCFC0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6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30DA628-F01B-4283-81AA-108BEA7B8FE8}" type="datetimeFigureOut">
              <a:rPr lang="it-IT"/>
              <a:pPr>
                <a:defRPr/>
              </a:pPr>
              <a:t>17/01/2019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9EDD753-1688-414F-9CD7-28B17596D5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67" r:id="rId2"/>
    <p:sldLayoutId id="2147483973" r:id="rId3"/>
    <p:sldLayoutId id="2147483974" r:id="rId4"/>
    <p:sldLayoutId id="2147483975" r:id="rId5"/>
    <p:sldLayoutId id="2147483968" r:id="rId6"/>
    <p:sldLayoutId id="2147483976" r:id="rId7"/>
    <p:sldLayoutId id="2147483969" r:id="rId8"/>
    <p:sldLayoutId id="2147483977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6000" dirty="0" smtClean="0"/>
              <a:t>SCUOLA PRIMARIA </a:t>
            </a:r>
            <a:r>
              <a:rPr lang="it-IT" sz="6000" dirty="0" err="1" smtClean="0"/>
              <a:t>DI</a:t>
            </a:r>
            <a:r>
              <a:rPr lang="it-IT" sz="6000" dirty="0" smtClean="0"/>
              <a:t> COLLESTRADA</a:t>
            </a:r>
            <a:br>
              <a:rPr lang="it-IT" sz="6000" dirty="0" smtClean="0"/>
            </a:br>
            <a:endParaRPr lang="it-IT" sz="60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sz="3600" dirty="0" smtClean="0"/>
              <a:t>I.C. PERUGIA 13</a:t>
            </a:r>
          </a:p>
        </p:txBody>
      </p:sp>
    </p:spTree>
  </p:cSld>
  <p:clrMapOvr>
    <a:masterClrMapping/>
  </p:clrMapOvr>
  <p:transition advTm="3422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IL laboratorio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Come laboratorio si intende un insieme di ambienti fisici ma anche di condizioni che permettono di porsi domande e dove ciò che è importante viene scoperto ,condiviso e costruito.</a:t>
            </a:r>
          </a:p>
          <a:p>
            <a:pPr eaLnBrk="1" hangingPunct="1"/>
            <a:r>
              <a:rPr lang="it-IT" smtClean="0"/>
              <a:t>Le aule, la palestra , la biblioteca…..diventano spazi modulabili e flessibili alle diverse proposte.</a:t>
            </a:r>
          </a:p>
        </p:txBody>
      </p:sp>
    </p:spTree>
  </p:cSld>
  <p:clrMapOvr>
    <a:masterClrMapping/>
  </p:clrMapOvr>
  <p:transition advTm="3453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LABORATORI A “CLASSI APERTE”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4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r>
              <a:rPr lang="it-IT" smtClean="0"/>
              <a:t>Qualche esempio…..</a:t>
            </a:r>
          </a:p>
        </p:txBody>
      </p:sp>
      <p:sp>
        <p:nvSpPr>
          <p:cNvPr id="23555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r>
              <a:rPr lang="it-IT" smtClean="0"/>
              <a:t>Laboratorio artistico</a:t>
            </a:r>
          </a:p>
        </p:txBody>
      </p:sp>
      <p:pic>
        <p:nvPicPr>
          <p:cNvPr id="23556" name="Segnaposto contenuto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24175"/>
            <a:ext cx="4040188" cy="3028950"/>
          </a:xfrm>
        </p:spPr>
      </p:pic>
      <p:pic>
        <p:nvPicPr>
          <p:cNvPr id="23557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922588"/>
            <a:ext cx="4041775" cy="3032125"/>
          </a:xfrm>
        </p:spPr>
      </p:pic>
    </p:spTree>
  </p:cSld>
  <p:clrMapOvr>
    <a:masterClrMapping/>
  </p:clrMapOvr>
  <p:transition advTm="2719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3708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Immagin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068638"/>
            <a:ext cx="35988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09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20180523_1437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708275"/>
            <a:ext cx="4016375" cy="3313113"/>
          </a:xfrm>
        </p:spPr>
      </p:pic>
      <p:pic>
        <p:nvPicPr>
          <p:cNvPr id="25602" name="Picture 8" descr="20180523_1437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620713"/>
            <a:ext cx="4097338" cy="3213100"/>
          </a:xfrm>
        </p:spPr>
      </p:pic>
    </p:spTree>
  </p:cSld>
  <p:clrMapOvr>
    <a:masterClrMapping/>
  </p:clrMapOvr>
  <p:transition advTm="2656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>
                    <a:satMod val="200000"/>
                  </a:schemeClr>
                </a:solidFill>
              </a:rPr>
              <a:t>L’offerta formativa si amplia con attività extracurricolari</a:t>
            </a:r>
            <a:endParaRPr lang="it-IT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626" name="Picture 4" descr="20181008_0947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4032250" cy="2820987"/>
          </a:xfrm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932363" y="43132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076825" y="4600575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6629" name="Picture 9" descr="20181008_09473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284538"/>
            <a:ext cx="4356100" cy="2997200"/>
          </a:xfrm>
        </p:spPr>
      </p:pic>
    </p:spTree>
  </p:cSld>
  <p:clrMapOvr>
    <a:masterClrMapping/>
  </p:clrMapOvr>
  <p:transition advTm="2485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20180327_15003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836613"/>
            <a:ext cx="4176713" cy="2386012"/>
          </a:xfrm>
        </p:spPr>
      </p:pic>
      <p:pic>
        <p:nvPicPr>
          <p:cNvPr id="27650" name="Picture 16" descr="20180327_1426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860800"/>
            <a:ext cx="4211637" cy="2368550"/>
          </a:xfrm>
        </p:spPr>
      </p:pic>
      <p:pic>
        <p:nvPicPr>
          <p:cNvPr id="27651" name="Picture 17" descr="20180327_1235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836613"/>
            <a:ext cx="4211637" cy="2368550"/>
          </a:xfrm>
        </p:spPr>
      </p:pic>
      <p:pic>
        <p:nvPicPr>
          <p:cNvPr id="27652" name="Picture 18" descr="20180327_1223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3860800"/>
            <a:ext cx="4170363" cy="2346325"/>
          </a:xfrm>
        </p:spPr>
      </p:pic>
    </p:spTree>
  </p:cSld>
  <p:clrMapOvr>
    <a:masterClrMapping/>
  </p:clrMapOvr>
  <p:transition advTm="2312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IMG-20181114-WA005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7100" y="981075"/>
            <a:ext cx="4143375" cy="4859338"/>
          </a:xfrm>
        </p:spPr>
      </p:pic>
      <p:pic>
        <p:nvPicPr>
          <p:cNvPr id="28674" name="Picture 7" descr="IMG-20181114-WA004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-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7544" y="924970"/>
            <a:ext cx="4115738" cy="4880294"/>
          </a:xfrm>
        </p:spPr>
      </p:pic>
    </p:spTree>
  </p:cSld>
  <p:clrMapOvr>
    <a:masterClrMapping/>
  </p:clrMapOvr>
  <p:transition advTm="2531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IMG-20181114-WA00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73563" y="404813"/>
            <a:ext cx="4462462" cy="5951537"/>
          </a:xfrm>
        </p:spPr>
      </p:pic>
      <p:pic>
        <p:nvPicPr>
          <p:cNvPr id="29698" name="Picture 7" descr="IMG-20181114-WA00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333375"/>
            <a:ext cx="2692400" cy="3589338"/>
          </a:xfrm>
        </p:spPr>
      </p:pic>
      <p:pic>
        <p:nvPicPr>
          <p:cNvPr id="29699" name="Picture 8" descr="IMG-20181114-WA00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4149725"/>
            <a:ext cx="3743325" cy="2209800"/>
          </a:xfrm>
        </p:spPr>
      </p:pic>
    </p:spTree>
  </p:cSld>
  <p:clrMapOvr>
    <a:masterClrMapping/>
  </p:clrMapOvr>
  <p:transition advTm="261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428" y="0"/>
            <a:ext cx="21855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28030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4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Informazioni generali 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L’orario di funzionamento della nostra  scuola:</a:t>
            </a:r>
          </a:p>
          <a:p>
            <a:pPr eaLnBrk="1" hangingPunct="1"/>
            <a:r>
              <a:rPr lang="it-IT" dirty="0" smtClean="0"/>
              <a:t>Dal  lunedì al giovedì dalle ore 8:00 alle 13:30</a:t>
            </a:r>
          </a:p>
          <a:p>
            <a:pPr eaLnBrk="1" hangingPunct="1"/>
            <a:r>
              <a:rPr lang="it-IT" dirty="0" smtClean="0"/>
              <a:t>Il venerdì dalle ore 8:00 alle ore 13:00</a:t>
            </a:r>
          </a:p>
          <a:p>
            <a:pPr eaLnBrk="1" hangingPunct="1"/>
            <a:r>
              <a:rPr lang="it-IT" dirty="0" smtClean="0"/>
              <a:t>Possibilità di ingresso in anticipo con un contributo da pagare alla scuola. </a:t>
            </a:r>
          </a:p>
          <a:p>
            <a:pPr eaLnBrk="1" hangingPunct="1"/>
            <a:r>
              <a:rPr lang="it-IT" dirty="0" smtClean="0"/>
              <a:t>Possibilità di uscita </a:t>
            </a:r>
            <a:r>
              <a:rPr lang="it-IT" dirty="0" err="1" smtClean="0"/>
              <a:t>postecipata</a:t>
            </a:r>
            <a:r>
              <a:rPr lang="it-IT" dirty="0" smtClean="0"/>
              <a:t> con un contributo da pagare alla scuola.</a:t>
            </a:r>
          </a:p>
          <a:p>
            <a:pPr eaLnBrk="1" hangingPunct="1"/>
            <a:r>
              <a:rPr lang="it-IT" dirty="0" smtClean="0"/>
              <a:t>Possibilità collegamento con doposcuola</a:t>
            </a:r>
          </a:p>
        </p:txBody>
      </p:sp>
    </p:spTree>
  </p:cSld>
  <p:clrMapOvr>
    <a:masterClrMapping/>
  </p:clrMapOvr>
  <p:transition advTm="3235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SCUOLA PRIMARIA </a:t>
            </a:r>
            <a:r>
              <a:rPr lang="it-IT" dirty="0" err="1" smtClean="0">
                <a:solidFill>
                  <a:schemeClr val="tx2">
                    <a:satMod val="200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 COLLESTRADA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Segnaposto immagine 4" descr="Risultati immagini per scuola primaria collestrada"/>
          <p:cNvPicPr>
            <a:picLocks noGrp="1"/>
          </p:cNvPicPr>
          <p:nvPr>
            <p:ph idx="1"/>
          </p:nvPr>
        </p:nvPicPr>
        <p:blipFill>
          <a:blip r:embed="rId2" cstate="print"/>
          <a:srcRect l="444" r="444"/>
          <a:stretch>
            <a:fillRect/>
          </a:stretch>
        </p:blipFill>
        <p:spPr>
          <a:xfrm>
            <a:off x="1331641" y="2204864"/>
            <a:ext cx="5760640" cy="352839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75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UNA RETE </a:t>
            </a:r>
            <a:r>
              <a:rPr lang="it-IT" dirty="0" err="1" smtClean="0">
                <a:solidFill>
                  <a:schemeClr val="tx2">
                    <a:satMod val="200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 COLLABORAZIONI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smtClean="0"/>
              <a:t>	L’istituto propone una serie di collaborazioni  creando una rete territoriale con realtà diverse promuovendo percorsi di arricchimento reciproco e ampliamento dell’offerta formativa.</a:t>
            </a:r>
          </a:p>
        </p:txBody>
      </p:sp>
    </p:spTree>
  </p:cSld>
  <p:clrMapOvr>
    <a:masterClrMapping/>
  </p:clrMapOvr>
  <p:transition advTm="231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CHE TIPO </a:t>
            </a:r>
            <a:r>
              <a:rPr lang="it-IT" dirty="0" err="1" smtClean="0">
                <a:solidFill>
                  <a:schemeClr val="tx2">
                    <a:satMod val="200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 DIDATTICA PROPONIAMO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/>
              <a:t>Le attività scolastiche si realizzano attraverso varie modalità e metodologie: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/>
              <a:t>Lavoro individuale o collettivo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/>
              <a:t>Lezioni frontali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/>
              <a:t> Ricerca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endParaRPr lang="it-IT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endParaRPr lang="it-IT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/>
              <a:t>Attività </a:t>
            </a:r>
            <a:r>
              <a:rPr lang="it-IT" dirty="0" err="1" smtClean="0"/>
              <a:t>laboratoriali</a:t>
            </a:r>
            <a:endParaRPr lang="it-IT" dirty="0" smtClean="0"/>
          </a:p>
        </p:txBody>
      </p:sp>
    </p:spTree>
  </p:cSld>
  <p:clrMapOvr>
    <a:masterClrMapping/>
  </p:clrMapOvr>
  <p:transition advTm="1968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Cooperative </a:t>
            </a:r>
            <a:r>
              <a:rPr lang="it-IT" dirty="0" err="1" smtClean="0">
                <a:solidFill>
                  <a:schemeClr val="tx2">
                    <a:satMod val="200000"/>
                  </a:schemeClr>
                </a:solidFill>
              </a:rPr>
              <a:t>learning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" name="Immagine 2" descr="C:\Users\ALESSIA\Pictures\2016-05-10\1462596155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2886075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magine 3" descr="C:\Users\ALESSIA\Pictures\2016-05-10\1462596153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2695575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magine 4" descr="C:\Users\ALESSIA\Pictures\2016-05-10\1462596150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365104"/>
            <a:ext cx="283845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magine 5" descr="C:\Users\ALESSIA\Pictures\2016-05-10\14625961524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437112"/>
            <a:ext cx="3086100" cy="1995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95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41325"/>
            <a:ext cx="68580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Lavori di gruppo</a:t>
            </a: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8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1150938"/>
            <a:ext cx="6858000" cy="685800"/>
          </a:xfrm>
        </p:spPr>
        <p:txBody>
          <a:bodyPr/>
          <a:lstStyle/>
          <a:p>
            <a:pPr marL="26988" eaLnBrk="1" hangingPunct="1">
              <a:spcBef>
                <a:spcPct val="0"/>
              </a:spcBef>
            </a:pPr>
            <a:r>
              <a:rPr lang="it-IT" smtClean="0"/>
              <a:t>strutturati</a:t>
            </a:r>
          </a:p>
        </p:txBody>
      </p:sp>
      <p:pic>
        <p:nvPicPr>
          <p:cNvPr id="5" name="Segnaposto contenuto 3" descr="C:\Users\ALESSIA\Pictures\2016-05-10\IMG_20160503_12153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1761" b="11761"/>
          <a:stretch>
            <a:fillRect/>
          </a:stretch>
        </p:blipFill>
        <p:spPr>
          <a:xfrm>
            <a:off x="1259632" y="2564904"/>
            <a:ext cx="7156296" cy="3496933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109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:\2\IMG_20180215_0852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E:\2\IMG_20180215_10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559459" cy="263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16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Attività </a:t>
            </a:r>
            <a:r>
              <a:rPr lang="it-IT" dirty="0" err="1" smtClean="0">
                <a:solidFill>
                  <a:schemeClr val="tx2">
                    <a:satMod val="200000"/>
                  </a:schemeClr>
                </a:solidFill>
              </a:rPr>
              <a:t>laboriatoriali</a:t>
            </a: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 esterne</a:t>
            </a:r>
            <a:br>
              <a:rPr lang="it-IT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Segnaposto contenuto 3" descr="C:\Users\ALESSIA\Desktop\2016-04-21\foto scuola\IMG_20160419_105718 - Cop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365104"/>
            <a:ext cx="3744416" cy="22322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egnaposto contenuto 4" descr="C:\Users\ALESSIA\Desktop\2016-04-21\foto scuola\IMG_20160419_110058 - Copi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09120"/>
            <a:ext cx="4104456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egnaposto contenuto 4" descr="C:\Users\ALESSIA\Desktop\2016-04-21\foto scuola\IMG_20160419_094135 - Copia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3287684" cy="1849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magine 6" descr="C:\Users\ALESSIA\Desktop\foto modificate\IMG_20160419_101955 - Copi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2880320" cy="2581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64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Laboratori interni</a:t>
            </a:r>
            <a:br>
              <a:rPr lang="it-IT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it-IT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6" name="Segnaposto contenuto 3" descr="C:\Users\ALESSIA\AppData\Local\Packages\Microsoft.Windows.Photos_8wekyb3d8bbwe\TempState\ShareCache\IMG_20160509_10355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5238" y="1865313"/>
            <a:ext cx="2438400" cy="4335462"/>
          </a:xfrm>
        </p:spPr>
      </p:pic>
      <p:pic>
        <p:nvPicPr>
          <p:cNvPr id="21507" name="Segnaposto contenuto 5" descr="C:\Users\ALESSIA\AppData\Local\Packages\Microsoft.Windows.Photos_8wekyb3d8bbwe\TempState\ShareCache\IMG_20160510_12211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060575"/>
            <a:ext cx="4038600" cy="1971675"/>
          </a:xfrm>
        </p:spPr>
      </p:pic>
      <p:pic>
        <p:nvPicPr>
          <p:cNvPr id="21508" name="Immagine 6" descr="C:\Users\ALESSIA\AppData\Local\Packages\Microsoft.Windows.Photos_8wekyb3d8bbwe\TempState\ShareCache\IMG_20160510_111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581525"/>
            <a:ext cx="43926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0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208</TotalTime>
  <Words>182</Words>
  <Application>Microsoft Office PowerPoint</Application>
  <PresentationFormat>Presentazione su schermo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Metro</vt:lpstr>
      <vt:lpstr>SCUOLA PRIMARIA DI COLLESTRADA </vt:lpstr>
      <vt:lpstr>SCUOLA PRIMARIA DI COLLESTRADA</vt:lpstr>
      <vt:lpstr>UNA RETE DI COLLABORAZIONI</vt:lpstr>
      <vt:lpstr>CHE TIPO DI DIDATTICA PROPONIAMO</vt:lpstr>
      <vt:lpstr>Cooperative learning</vt:lpstr>
      <vt:lpstr>Lavori di gruppo</vt:lpstr>
      <vt:lpstr>Presentazione standard di PowerPoint</vt:lpstr>
      <vt:lpstr>Attività laboriatoriali esterne </vt:lpstr>
      <vt:lpstr>Laboratori interni </vt:lpstr>
      <vt:lpstr>IL laboratorio</vt:lpstr>
      <vt:lpstr>LABORATORI A “CLASSI APERTE”</vt:lpstr>
      <vt:lpstr>Presentazione standard di PowerPoint</vt:lpstr>
      <vt:lpstr>Presentazione standard di PowerPoint</vt:lpstr>
      <vt:lpstr>L’offerta formativa si amplia con attività extracurricolari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Informazioni generali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</dc:title>
  <dc:creator>ALESSIA</dc:creator>
  <cp:lastModifiedBy>DS</cp:lastModifiedBy>
  <cp:revision>50</cp:revision>
  <dcterms:created xsi:type="dcterms:W3CDTF">2018-12-10T15:32:24Z</dcterms:created>
  <dcterms:modified xsi:type="dcterms:W3CDTF">2019-01-17T09:34:56Z</dcterms:modified>
</cp:coreProperties>
</file>